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</a:t>
            </a:r>
            <a:r>
              <a:rPr lang="en-US"/>
              <a:t>audience </a:t>
            </a:r>
          </a:p>
          <a:p>
            <a:r>
              <a:rPr lang="en-US"/>
              <a:t>Effective </a:t>
            </a:r>
            <a:r>
              <a:rPr lang="en-US" dirty="0"/>
              <a:t>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</Words>
  <Application>Microsoft Office PowerPoint</Application>
  <PresentationFormat>와이드스크린</PresentationFormat>
  <Paragraphs>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Arial Black</vt:lpstr>
      <vt:lpstr>Avenir Next LT Pro Light</vt:lpstr>
      <vt:lpstr>light_modernist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2025-05-07T16:39:32Z</dcterms:created>
  <dcterms:modified xsi:type="dcterms:W3CDTF">2025-05-10T14:49:13Z</dcterms:modified>
</cp:coreProperties>
</file>